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Average"/>
      <p:regular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6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f87997393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f87997393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f87997393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f87997393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f8799739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f8799739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f87997393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f87997393_0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f87997393_0_1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f87997393_0_1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f87997393_0_1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f87997393_0_1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f87997393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f87997393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f87997393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f87997393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f87997393_0_1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f87997393_0_1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508725" y="561187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13;p16" descr="offset_comp_343059.jpg">
            <a:extLst>
              <a:ext uri="{FF2B5EF4-FFF2-40B4-BE49-F238E27FC236}">
                <a16:creationId xmlns:a16="http://schemas.microsoft.com/office/drawing/2014/main" id="{DF710257-791E-43BF-8E5E-4628EDD22E17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5" name="Google Shape;214;p16">
            <a:extLst>
              <a:ext uri="{FF2B5EF4-FFF2-40B4-BE49-F238E27FC236}">
                <a16:creationId xmlns:a16="http://schemas.microsoft.com/office/drawing/2014/main" id="{F6FB8AF6-D935-4865-883E-2BDCA4E3B6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" name="Google Shape;215;p16">
            <a:extLst>
              <a:ext uri="{FF2B5EF4-FFF2-40B4-BE49-F238E27FC236}">
                <a16:creationId xmlns:a16="http://schemas.microsoft.com/office/drawing/2014/main" id="{13822AF3-C9CF-42E6-8BF9-1DA9B68C89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216;p16">
            <a:extLst>
              <a:ext uri="{FF2B5EF4-FFF2-40B4-BE49-F238E27FC236}">
                <a16:creationId xmlns:a16="http://schemas.microsoft.com/office/drawing/2014/main" id="{678D9844-CD85-4E0F-8FA3-41C1A3D4372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" name="Google Shape;217;p16">
            <a:hlinkClick r:id="rId3" action="ppaction://hlinksldjump"/>
            <a:extLst>
              <a:ext uri="{FF2B5EF4-FFF2-40B4-BE49-F238E27FC236}">
                <a16:creationId xmlns:a16="http://schemas.microsoft.com/office/drawing/2014/main" id="{6CEB97F3-9007-4FD4-9B7B-28D726FCAA34}"/>
              </a:ext>
            </a:extLst>
          </p:cNvPr>
          <p:cNvSpPr/>
          <p:nvPr userDrawn="1"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18;p16">
            <a:hlinkClick r:id="rId3" action="ppaction://hlinksldjump"/>
            <a:extLst>
              <a:ext uri="{FF2B5EF4-FFF2-40B4-BE49-F238E27FC236}">
                <a16:creationId xmlns:a16="http://schemas.microsoft.com/office/drawing/2014/main" id="{1E5847C1-B6D6-4714-83DA-F1A861A48B04}"/>
              </a:ext>
            </a:extLst>
          </p:cNvPr>
          <p:cNvSpPr/>
          <p:nvPr userDrawn="1"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19;p16">
            <a:hlinkClick r:id="rId3" action="ppaction://hlinksldjump"/>
            <a:extLst>
              <a:ext uri="{FF2B5EF4-FFF2-40B4-BE49-F238E27FC236}">
                <a16:creationId xmlns:a16="http://schemas.microsoft.com/office/drawing/2014/main" id="{35799E40-B887-4670-AE73-5A01CC5D1161}"/>
              </a:ext>
            </a:extLst>
          </p:cNvPr>
          <p:cNvSpPr/>
          <p:nvPr userDrawn="1"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20;p16">
            <a:hlinkClick r:id="rId3" action="ppaction://hlinksldjump"/>
            <a:extLst>
              <a:ext uri="{FF2B5EF4-FFF2-40B4-BE49-F238E27FC236}">
                <a16:creationId xmlns:a16="http://schemas.microsoft.com/office/drawing/2014/main" id="{10343289-4E7A-4666-9686-4C8DEB2CE3B5}"/>
              </a:ext>
            </a:extLst>
          </p:cNvPr>
          <p:cNvSpPr/>
          <p:nvPr userDrawn="1"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221;p16">
            <a:extLst>
              <a:ext uri="{FF2B5EF4-FFF2-40B4-BE49-F238E27FC236}">
                <a16:creationId xmlns:a16="http://schemas.microsoft.com/office/drawing/2014/main" id="{C4A018C7-1913-43CE-B7D5-8BB911174440}"/>
              </a:ext>
            </a:extLst>
          </p:cNvPr>
          <p:cNvGrpSpPr/>
          <p:nvPr userDrawn="1"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" name="Google Shape;222;p16">
              <a:extLst>
                <a:ext uri="{FF2B5EF4-FFF2-40B4-BE49-F238E27FC236}">
                  <a16:creationId xmlns:a16="http://schemas.microsoft.com/office/drawing/2014/main" id="{37C6BA52-2BB0-4FB8-8B28-D3476095FCA1}"/>
                </a:ext>
              </a:extLst>
            </p:cNvPr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3;p16">
              <a:extLst>
                <a:ext uri="{FF2B5EF4-FFF2-40B4-BE49-F238E27FC236}">
                  <a16:creationId xmlns:a16="http://schemas.microsoft.com/office/drawing/2014/main" id="{CE049388-7EA9-4F1D-8E82-594CE4397CE2}"/>
                </a:ext>
              </a:extLst>
            </p:cNvPr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8134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;p2" descr="offset_comp_406605.jpg">
            <a:extLst>
              <a:ext uri="{FF2B5EF4-FFF2-40B4-BE49-F238E27FC236}">
                <a16:creationId xmlns:a16="http://schemas.microsoft.com/office/drawing/2014/main" id="{8AEAC0C9-29BB-4D08-9F00-14AE63FDCB99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5" name="Google Shape;11;p2" descr="offset_comp_342327_edtied.jpg">
            <a:extLst>
              <a:ext uri="{FF2B5EF4-FFF2-40B4-BE49-F238E27FC236}">
                <a16:creationId xmlns:a16="http://schemas.microsoft.com/office/drawing/2014/main" id="{8C43ED15-C4D3-4A19-BDC6-C58AA597901F}"/>
              </a:ext>
            </a:extLst>
          </p:cNvPr>
          <p:cNvPicPr preferRelativeResize="0"/>
          <p:nvPr userDrawn="1"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6" name="Google Shape;12;p2">
            <a:extLst>
              <a:ext uri="{FF2B5EF4-FFF2-40B4-BE49-F238E27FC236}">
                <a16:creationId xmlns:a16="http://schemas.microsoft.com/office/drawing/2014/main" id="{E22CFA79-EB4B-41EA-A7FA-ABE3C434122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C591AEF5-ED88-4346-99A8-BF90B31030D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8" name="Google Shape;14;p2">
            <a:extLst>
              <a:ext uri="{FF2B5EF4-FFF2-40B4-BE49-F238E27FC236}">
                <a16:creationId xmlns:a16="http://schemas.microsoft.com/office/drawing/2014/main" id="{508C1C87-EC6B-4550-8766-3470E6DF42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15;p2">
            <a:extLst>
              <a:ext uri="{FF2B5EF4-FFF2-40B4-BE49-F238E27FC236}">
                <a16:creationId xmlns:a16="http://schemas.microsoft.com/office/drawing/2014/main" id="{3B0F29AA-42F9-49C8-95FA-304C25A56B0A}"/>
              </a:ext>
            </a:extLst>
          </p:cNvPr>
          <p:cNvSpPr/>
          <p:nvPr userDrawn="1"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6;p2">
            <a:extLst>
              <a:ext uri="{FF2B5EF4-FFF2-40B4-BE49-F238E27FC236}">
                <a16:creationId xmlns:a16="http://schemas.microsoft.com/office/drawing/2014/main" id="{F04AB160-56E4-4D1E-99F4-FF5714F97A85}"/>
              </a:ext>
            </a:extLst>
          </p:cNvPr>
          <p:cNvSpPr/>
          <p:nvPr userDrawn="1"/>
        </p:nvSpPr>
        <p:spPr>
          <a:xfrm flipH="1">
            <a:off x="508725" y="561187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755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5">
            <a:hlinkClick r:id="rId2" action="ppaction://hlinksldjump"/>
            <a:extLst>
              <a:ext uri="{FF2B5EF4-FFF2-40B4-BE49-F238E27FC236}">
                <a16:creationId xmlns:a16="http://schemas.microsoft.com/office/drawing/2014/main" id="{2D3DD650-004E-4633-A519-BC9BA9F26A65}"/>
              </a:ext>
            </a:extLst>
          </p:cNvPr>
          <p:cNvSpPr/>
          <p:nvPr userDrawn="1"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7;p5">
            <a:hlinkClick r:id="rId2" action="ppaction://hlinksldjump"/>
            <a:extLst>
              <a:ext uri="{FF2B5EF4-FFF2-40B4-BE49-F238E27FC236}">
                <a16:creationId xmlns:a16="http://schemas.microsoft.com/office/drawing/2014/main" id="{1D0613B6-F0F0-4BB3-AEBE-6BC39997C9DF}"/>
              </a:ext>
            </a:extLst>
          </p:cNvPr>
          <p:cNvSpPr/>
          <p:nvPr userDrawn="1"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8;p5">
            <a:hlinkClick r:id="rId2" action="ppaction://hlinksldjump"/>
            <a:extLst>
              <a:ext uri="{FF2B5EF4-FFF2-40B4-BE49-F238E27FC236}">
                <a16:creationId xmlns:a16="http://schemas.microsoft.com/office/drawing/2014/main" id="{107BB4B4-3F37-413B-9157-59F09CE85FBC}"/>
              </a:ext>
            </a:extLst>
          </p:cNvPr>
          <p:cNvSpPr/>
          <p:nvPr userDrawn="1"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;p5">
            <a:hlinkClick r:id="rId2" action="ppaction://hlinksldjump"/>
            <a:extLst>
              <a:ext uri="{FF2B5EF4-FFF2-40B4-BE49-F238E27FC236}">
                <a16:creationId xmlns:a16="http://schemas.microsoft.com/office/drawing/2014/main" id="{65C96F23-4654-4F56-90D8-364B3DAC3FC3}"/>
              </a:ext>
            </a:extLst>
          </p:cNvPr>
          <p:cNvSpPr/>
          <p:nvPr userDrawn="1"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70;p5">
            <a:extLst>
              <a:ext uri="{FF2B5EF4-FFF2-40B4-BE49-F238E27FC236}">
                <a16:creationId xmlns:a16="http://schemas.microsoft.com/office/drawing/2014/main" id="{F981661A-B8D8-4A08-AA60-0D35A33001B0}"/>
              </a:ext>
            </a:extLst>
          </p:cNvPr>
          <p:cNvGrpSpPr/>
          <p:nvPr userDrawn="1"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" name="Google Shape;71;p5">
              <a:extLst>
                <a:ext uri="{FF2B5EF4-FFF2-40B4-BE49-F238E27FC236}">
                  <a16:creationId xmlns:a16="http://schemas.microsoft.com/office/drawing/2014/main" id="{EF5E6147-E15A-4789-B5B4-74FA1051B080}"/>
                </a:ext>
              </a:extLst>
            </p:cNvPr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2;p5">
              <a:extLst>
                <a:ext uri="{FF2B5EF4-FFF2-40B4-BE49-F238E27FC236}">
                  <a16:creationId xmlns:a16="http://schemas.microsoft.com/office/drawing/2014/main" id="{3FCFEED6-9F7B-4A7D-8878-7C92CB8E0F82}"/>
                </a:ext>
              </a:extLst>
            </p:cNvPr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73;p5">
            <a:extLst>
              <a:ext uri="{FF2B5EF4-FFF2-40B4-BE49-F238E27FC236}">
                <a16:creationId xmlns:a16="http://schemas.microsoft.com/office/drawing/2014/main" id="{DD5BF70D-EE4E-4336-934F-3B5E247AF9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74;p5">
            <a:extLst>
              <a:ext uri="{FF2B5EF4-FFF2-40B4-BE49-F238E27FC236}">
                <a16:creationId xmlns:a16="http://schemas.microsoft.com/office/drawing/2014/main" id="{4010715A-1A98-4BCD-BBE6-CA6202062D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75;p5">
            <a:extLst>
              <a:ext uri="{FF2B5EF4-FFF2-40B4-BE49-F238E27FC236}">
                <a16:creationId xmlns:a16="http://schemas.microsoft.com/office/drawing/2014/main" id="{633C57B4-2BD8-4905-BBFD-33ED2E408C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4" r:id="rId2"/>
    <p:sldLayoutId id="2147483649" r:id="rId3"/>
    <p:sldLayoutId id="2147483650" r:id="rId4"/>
    <p:sldLayoutId id="2147483651" r:id="rId5"/>
    <p:sldLayoutId id="2147483665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5.xml"/><Relationship Id="rId3" Type="http://schemas.openxmlformats.org/officeDocument/2006/relationships/slide" Target="slide3.xml"/><Relationship Id="rId7" Type="http://schemas.openxmlformats.org/officeDocument/2006/relationships/slide" Target="slide9.xml"/><Relationship Id="rId12" Type="http://schemas.openxmlformats.org/officeDocument/2006/relationships/slide" Target="slide14.xml"/><Relationship Id="rId17" Type="http://schemas.openxmlformats.org/officeDocument/2006/relationships/slide" Target="slide20.xml"/><Relationship Id="rId2" Type="http://schemas.openxmlformats.org/officeDocument/2006/relationships/notesSlide" Target="../notesSlides/notesSlide2.xml"/><Relationship Id="rId16" Type="http://schemas.openxmlformats.org/officeDocument/2006/relationships/slide" Target="slide19.xml"/><Relationship Id="rId1" Type="http://schemas.openxmlformats.org/officeDocument/2006/relationships/slideLayout" Target="../slideLayouts/slideLayout4.xml"/><Relationship Id="rId6" Type="http://schemas.openxmlformats.org/officeDocument/2006/relationships/slide" Target="slide6.xml"/><Relationship Id="rId11" Type="http://schemas.openxmlformats.org/officeDocument/2006/relationships/slide" Target="slide13.xml"/><Relationship Id="rId5" Type="http://schemas.openxmlformats.org/officeDocument/2006/relationships/slide" Target="slide5.xml"/><Relationship Id="rId15" Type="http://schemas.openxmlformats.org/officeDocument/2006/relationships/slide" Target="slide17.xml"/><Relationship Id="rId10" Type="http://schemas.openxmlformats.org/officeDocument/2006/relationships/slide" Target="slide12.xml"/><Relationship Id="rId4" Type="http://schemas.openxmlformats.org/officeDocument/2006/relationships/slide" Target="slide4.xml"/><Relationship Id="rId9" Type="http://schemas.openxmlformats.org/officeDocument/2006/relationships/slide" Target="slide11.xml"/><Relationship Id="rId14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Prototyping Presentation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best marketing tool for your business.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433" name="Google Shape;433;p26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434" name="Google Shape;434;p26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26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436" name="Google Shape;436;p26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26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438" name="Google Shape;438;p26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440" name="Google Shape;440;p26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1" name="Google Shape;441;p26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26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26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26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6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6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6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" name="Google Shape;449;p26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50" name="Google Shape;450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6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26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54" name="Google Shape;454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7" name="Google Shape;457;p26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58" name="Google Shape;458;p26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" name="Google Shape;460;p26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1" name="Google Shape;461;p26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62" name="Google Shape;462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26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26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Lorem ipsum</a:t>
            </a:r>
            <a:endParaRPr/>
          </a:p>
        </p:txBody>
      </p:sp>
      <p:sp>
        <p:nvSpPr>
          <p:cNvPr id="471" name="Google Shape;471;p27"/>
          <p:cNvSpPr txBox="1">
            <a:spLocks noGrp="1"/>
          </p:cNvSpPr>
          <p:nvPr>
            <p:ph type="subTitle" idx="1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472" name="Google Shape;472;p27"/>
          <p:cNvSpPr txBox="1">
            <a:spLocks noGrp="1"/>
          </p:cNvSpPr>
          <p:nvPr>
            <p:ph type="body" idx="2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473" name="Google Shape;473;p27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474" name="Google Shape;474;p27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7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FFFFFF"/>
                  </a:solidFill>
                </a:rPr>
                <a:t>QUICK TIP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476" name="Google Shape;47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" name="Google Shape;477;p27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78" name="Google Shape;478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6" name="Google Shape;486;p27" descr="QuickTip.jpg"/>
          <p:cNvPicPr preferRelativeResize="0"/>
          <p:nvPr/>
        </p:nvPicPr>
        <p:blipFill rotWithShape="1">
          <a:blip r:embed="rId4">
            <a:alphaModFix/>
          </a:blip>
          <a:srcRect t="7264" b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7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27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89" name="Google Shape;489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3" name="Google Shape;493;p27" descr="offset_comp_342327_edited.jpg"/>
          <p:cNvPicPr preferRelativeResize="0"/>
          <p:nvPr/>
        </p:nvPicPr>
        <p:blipFill rotWithShape="1">
          <a:blip r:embed="rId5">
            <a:alphaModFix/>
          </a:blip>
          <a:srcRect l="53168" t="53058" r="26238" b="16020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7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" name="Google Shape;495;p27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96" name="Google Shape;496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0" name="Google Shape;500;p27" descr="offset_comp_342327_edited.jpg"/>
          <p:cNvPicPr preferRelativeResize="0"/>
          <p:nvPr/>
        </p:nvPicPr>
        <p:blipFill rotWithShape="1">
          <a:blip r:embed="rId5">
            <a:alphaModFix/>
          </a:blip>
          <a:srcRect l="41330" t="42211" r="47980" b="36733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501" name="Google Shape;501;p27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" name="Google Shape;502;p27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503" name="Google Shape;503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27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508" name="Google Shape;508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" name="Google Shape;509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10" name="Google Shape;510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12" name="Google Shape;512;p27" descr="offset_comp_342327_edited.jpg"/>
          <p:cNvPicPr preferRelativeResize="0"/>
          <p:nvPr/>
        </p:nvPicPr>
        <p:blipFill rotWithShape="1">
          <a:blip r:embed="rId5">
            <a:alphaModFix/>
          </a:blip>
          <a:srcRect l="48584" t="47335" r="37425" b="36557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13" name="Google Shape;513;p27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514" name="Google Shape;514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2" name="Google Shape;522;p27" descr="offset_comp_342327_edited.jpg"/>
          <p:cNvPicPr preferRelativeResize="0"/>
          <p:nvPr/>
        </p:nvPicPr>
        <p:blipFill rotWithShape="1">
          <a:blip r:embed="rId5">
            <a:alphaModFix/>
          </a:blip>
          <a:srcRect l="49668" t="55915" r="37351" b="27092"/>
          <a:stretch/>
        </p:blipFill>
        <p:spPr>
          <a:xfrm>
            <a:off x="7966179" y="3884431"/>
            <a:ext cx="415200" cy="4713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8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528" name="Google Shape;528;p28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29" name="Google Shape;529;p28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530" name="Google Shape;530;p28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531" name="Google Shape;531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9" name="Google Shape;539;p28" descr="offset_comp_342327_edited.jpg"/>
          <p:cNvPicPr preferRelativeResize="0"/>
          <p:nvPr/>
        </p:nvPicPr>
        <p:blipFill rotWithShape="1">
          <a:blip r:embed="rId3">
            <a:alphaModFix/>
          </a:blip>
          <a:srcRect l="38930" t="56777" r="9677" b="9439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28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9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mobile</a:t>
            </a:r>
            <a:endParaRPr sz="1000"/>
          </a:p>
        </p:txBody>
      </p:sp>
      <p:sp>
        <p:nvSpPr>
          <p:cNvPr id="546" name="Google Shape;546;p29"/>
          <p:cNvSpPr txBox="1">
            <a:spLocks noGrp="1"/>
          </p:cNvSpPr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47" name="Google Shape;547;p29"/>
          <p:cNvSpPr txBox="1">
            <a:spLocks noGrp="1"/>
          </p:cNvSpPr>
          <p:nvPr>
            <p:ph type="body" idx="1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48" name="Google Shape;548;p29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549" name="Google Shape;549;p29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2" name="Google Shape;552;p29" descr="offset_comp_342327_edited.jpg"/>
          <p:cNvPicPr preferRelativeResize="0"/>
          <p:nvPr/>
        </p:nvPicPr>
        <p:blipFill rotWithShape="1">
          <a:blip r:embed="rId3">
            <a:alphaModFix/>
          </a:blip>
          <a:srcRect l="37035" t="24455" r="37029" b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553" name="Google Shape;553;p29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mobile</a:t>
            </a:r>
            <a:endParaRPr sz="1000"/>
          </a:p>
        </p:txBody>
      </p:sp>
      <p:sp>
        <p:nvSpPr>
          <p:cNvPr id="559" name="Google Shape;559;p30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60" name="Google Shape;560;p30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61" name="Google Shape;561;p30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562" name="Google Shape;562;p30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5" name="Google Shape;565;p30" descr="offset_comp_342327_edited.jpg"/>
          <p:cNvPicPr preferRelativeResize="0"/>
          <p:nvPr/>
        </p:nvPicPr>
        <p:blipFill rotWithShape="1">
          <a:blip r:embed="rId3">
            <a:alphaModFix/>
          </a:blip>
          <a:srcRect l="37906" t="15185" r="30827" b="23234"/>
          <a:stretch/>
        </p:blipFill>
        <p:spPr>
          <a:xfrm rot="5400000">
            <a:off x="5926988" y="1062492"/>
            <a:ext cx="2043600" cy="34890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566" name="Google Shape;566;p30"/>
          <p:cNvSpPr/>
          <p:nvPr/>
        </p:nvSpPr>
        <p:spPr>
          <a:xfrm rot="5400000" flipH="1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1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572" name="Google Shape;572;p31"/>
          <p:cNvSpPr txBox="1">
            <a:spLocks noGrp="1"/>
          </p:cNvSpPr>
          <p:nvPr>
            <p:ph type="title"/>
          </p:nvPr>
        </p:nvSpPr>
        <p:spPr>
          <a:xfrm>
            <a:off x="5532750" y="1195700"/>
            <a:ext cx="2642700" cy="16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Lorem ipsum dolor sit consectetur amet adipiscing donec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3" name="Google Shape;573;p31"/>
          <p:cNvSpPr txBox="1">
            <a:spLocks noGrp="1"/>
          </p:cNvSpPr>
          <p:nvPr>
            <p:ph type="body" idx="1"/>
          </p:nvPr>
        </p:nvSpPr>
        <p:spPr>
          <a:xfrm>
            <a:off x="5532750" y="2907875"/>
            <a:ext cx="26427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74" name="Google Shape;574;p31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575" name="Google Shape;575;p31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8" name="Google Shape;578;p31" descr="offset_comp_342327_edited.jpg"/>
          <p:cNvPicPr preferRelativeResize="0"/>
          <p:nvPr/>
        </p:nvPicPr>
        <p:blipFill rotWithShape="1">
          <a:blip r:embed="rId3">
            <a:alphaModFix/>
          </a:blip>
          <a:srcRect l="37035" t="24455" r="37029" b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579" name="Google Shape;579;p31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31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581" name="Google Shape;581;p3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31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585" name="Google Shape;585;p3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6" name="Google Shape;586;p3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87" name="Google Shape;587;p3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89" name="Google Shape;589;p31" descr="offset_comp_342327_edited.jpg"/>
          <p:cNvPicPr preferRelativeResize="0"/>
          <p:nvPr/>
        </p:nvPicPr>
        <p:blipFill rotWithShape="1">
          <a:blip r:embed="rId3">
            <a:alphaModFix/>
          </a:blip>
          <a:srcRect l="46579" t="48531" r="31859" b="26640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90" name="Google Shape;590;p31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591" name="Google Shape;591;p31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7" name="Google Shape;597;p31" descr="offset_comp_342327_edited.jpg"/>
          <p:cNvPicPr preferRelativeResize="0"/>
          <p:nvPr/>
        </p:nvPicPr>
        <p:blipFill rotWithShape="1">
          <a:blip r:embed="rId3">
            <a:alphaModFix/>
          </a:blip>
          <a:srcRect l="47792" t="42078" r="32558" b="31656"/>
          <a:stretch/>
        </p:blipFill>
        <p:spPr>
          <a:xfrm>
            <a:off x="3246895" y="3410328"/>
            <a:ext cx="732600" cy="849000"/>
          </a:xfrm>
          <a:prstGeom prst="roundRect">
            <a:avLst>
              <a:gd name="adj" fmla="val 7794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tablet</a:t>
            </a:r>
            <a:endParaRPr sz="1000"/>
          </a:p>
        </p:txBody>
      </p:sp>
      <p:sp>
        <p:nvSpPr>
          <p:cNvPr id="603" name="Google Shape;603;p32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04" name="Google Shape;604;p32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605" name="Google Shape;605;p32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606" name="Google Shape;606;p32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9" name="Google Shape;609;p32" descr="offset_comp_342327_edited.jpg"/>
          <p:cNvPicPr preferRelativeResize="0"/>
          <p:nvPr/>
        </p:nvPicPr>
        <p:blipFill rotWithShape="1">
          <a:blip r:embed="rId3">
            <a:alphaModFix/>
          </a:blip>
          <a:srcRect l="55042" t="50090" r="26199" b="21737"/>
          <a:stretch/>
        </p:blipFill>
        <p:spPr>
          <a:xfrm>
            <a:off x="3409739" y="978859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2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3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tablet</a:t>
            </a:r>
            <a:endParaRPr sz="1000"/>
          </a:p>
        </p:txBody>
      </p:sp>
      <p:sp>
        <p:nvSpPr>
          <p:cNvPr id="616" name="Google Shape;616;p33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17" name="Google Shape;617;p33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18" name="Google Shape;618;p33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619" name="Google Shape;619;p33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2" name="Google Shape;622;p33" descr="offset_comp_342327_edited.jpg"/>
          <p:cNvPicPr preferRelativeResize="0"/>
          <p:nvPr/>
        </p:nvPicPr>
        <p:blipFill rotWithShape="1">
          <a:blip r:embed="rId3">
            <a:alphaModFix/>
          </a:blip>
          <a:srcRect l="42865" t="35258" r="29044" b="22550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3"/>
          <p:cNvSpPr/>
          <p:nvPr/>
        </p:nvSpPr>
        <p:spPr>
          <a:xfrm rot="5400000" flipH="1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29" name="Google Shape;629;p34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30" name="Google Shape;630;p34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31" name="Google Shape;631;p34"/>
          <p:cNvGrpSpPr/>
          <p:nvPr/>
        </p:nvGrpSpPr>
        <p:grpSpPr>
          <a:xfrm>
            <a:off x="3895497" y="891542"/>
            <a:ext cx="1403091" cy="3361448"/>
            <a:chOff x="7475548" y="3728000"/>
            <a:chExt cx="316503" cy="758244"/>
          </a:xfrm>
        </p:grpSpPr>
        <p:sp>
          <p:nvSpPr>
            <p:cNvPr id="632" name="Google Shape;632;p3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34"/>
          <p:cNvGrpSpPr/>
          <p:nvPr/>
        </p:nvGrpSpPr>
        <p:grpSpPr>
          <a:xfrm>
            <a:off x="3491361" y="1465383"/>
            <a:ext cx="2321335" cy="2247075"/>
            <a:chOff x="7384385" y="3857442"/>
            <a:chExt cx="523637" cy="506874"/>
          </a:xfrm>
        </p:grpSpPr>
        <p:sp>
          <p:nvSpPr>
            <p:cNvPr id="636" name="Google Shape;636;p3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7" name="Google Shape;637;p3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38" name="Google Shape;638;p3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40" name="Google Shape;640;p34" descr="offset_comp_342327_edited.jpg"/>
          <p:cNvPicPr preferRelativeResize="0"/>
          <p:nvPr/>
        </p:nvPicPr>
        <p:blipFill rotWithShape="1">
          <a:blip r:embed="rId3">
            <a:alphaModFix/>
          </a:blip>
          <a:srcRect l="46579" t="48531" r="31859" b="26640"/>
          <a:stretch/>
        </p:blipFill>
        <p:spPr>
          <a:xfrm>
            <a:off x="3625513" y="1605774"/>
            <a:ext cx="1944300" cy="1940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46" name="Google Shape;646;p3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48" name="Google Shape;648;p35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649" name="Google Shape;649;p35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5" name="Google Shape;655;p35" descr="offset_comp_342327_edited.jpg"/>
          <p:cNvPicPr preferRelativeResize="0"/>
          <p:nvPr/>
        </p:nvPicPr>
        <p:blipFill rotWithShape="1">
          <a:blip r:embed="rId3">
            <a:alphaModFix/>
          </a:blip>
          <a:srcRect l="47792" t="42078" r="32558" b="31656"/>
          <a:stretch/>
        </p:blipFill>
        <p:spPr>
          <a:xfrm>
            <a:off x="3675963" y="1576938"/>
            <a:ext cx="1838700" cy="2130600"/>
          </a:xfrm>
          <a:prstGeom prst="roundRect">
            <a:avLst>
              <a:gd name="adj" fmla="val 7794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Target audience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 trends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Cycle diagram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Introducing: Lorem ipsum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Spotlight on desktop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Spotlight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Spotlight on landscape view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Spotlight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Spotlight on landscape view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timeline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661" name="Google Shape;661;p36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36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36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36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36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36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36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36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36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36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36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Litora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36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36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36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Quis Diam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36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36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36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Dolor Lorem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36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9" name="Google Shape;679;p36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6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81" name="Google Shape;681;p36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82" name="Google Shape;682;p36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3" name="Google Shape;683;p36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4" name="Google Shape;684;p36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85" name="Google Shape;685;p36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6" name="Google Shape;686;p36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87" name="Google Shape;687;p36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88" name="Google Shape;688;p36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p36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90" name="Google Shape;690;p36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91" name="Google Shape;691;p36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2" name="Google Shape;692;p36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93" name="Google Shape;693;p36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94" name="Google Shape;694;p36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5" name="Google Shape;695;p36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96" name="Google Shape;696;p36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702" name="Google Shape;702;p37"/>
          <p:cNvSpPr txBox="1">
            <a:spLocks noGrp="1"/>
          </p:cNvSpPr>
          <p:nvPr>
            <p:ph type="body" idx="1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</a:t>
            </a:r>
            <a:endParaRPr/>
          </a:p>
        </p:txBody>
      </p:sp>
      <p:grpSp>
        <p:nvGrpSpPr>
          <p:cNvPr id="703" name="Google Shape;703;p3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704" name="Google Shape;704;p3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2" name="Google Shape;712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3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715" name="Google Shape;715;p3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9" name="Google Shape;719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3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722" name="Google Shape;722;p3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6" name="Google Shape;726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727" name="Google Shape;727;p3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8" name="Google Shape;728;p3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729" name="Google Shape;729;p3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3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734" name="Google Shape;734;p3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5" name="Google Shape;735;p3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36" name="Google Shape;736;p3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38" name="Google Shape;738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739" name="Google Shape;739;p3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740" name="Google Shape;740;p3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8" name="Google Shape;748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Vestibulum laoreet enim id sem fermentum, sed aliquam arcu dictum. Donec ultrices diam sagittis nibh pellentesque eleifend. 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66" name="Google Shape;266;p21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audience</a:t>
            </a:r>
            <a:endParaRPr/>
          </a:p>
        </p:txBody>
      </p:sp>
      <p:sp>
        <p:nvSpPr>
          <p:cNvPr id="272" name="Google Shape;272;p22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pic>
        <p:nvPicPr>
          <p:cNvPr id="273" name="Google Shape;273;p22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74" name="Google Shape;274;p22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75" name="Google Shape;275;p22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76" name="Google Shape;276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>
            <a:spLocks noGrp="1"/>
          </p:cNvSpPr>
          <p:nvPr>
            <p:ph type="subTitle" idx="4294967295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82" name="Google Shape;282;p23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sp>
        <p:nvSpPr>
          <p:cNvPr id="283" name="Google Shape;283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284" name="Google Shape;284;p23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85" name="Google Shape;285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23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name="adj1" fmla="val 19410436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3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3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name="adj1" fmla="val 7181818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3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3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name="adj1" fmla="val 11912349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3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p23" descr="offset_comp_442889_edtied2.jpg"/>
          <p:cNvPicPr preferRelativeResize="0"/>
          <p:nvPr/>
        </p:nvPicPr>
        <p:blipFill rotWithShape="1">
          <a:blip r:embed="rId3">
            <a:alphaModFix/>
          </a:blip>
          <a:srcRect l="40835" t="36462" r="22818" b="1295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>
            <a:spLocks noGrp="1"/>
          </p:cNvSpPr>
          <p:nvPr>
            <p:ph type="subTitle" idx="4294967295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02</a:t>
            </a:r>
            <a:endParaRPr sz="1000"/>
          </a:p>
        </p:txBody>
      </p:sp>
      <p:sp>
        <p:nvSpPr>
          <p:cNvPr id="315" name="Google Shape;315;p24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Berry Books</a:t>
            </a:r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317" name="Google Shape;317;p24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18" name="Google Shape;318;p2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4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4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4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name="adj1" fmla="val 19410436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4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4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name="adj1" fmla="val 7181818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4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4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4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name="adj1" fmla="val 11912349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4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24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2" name="Google Shape;342;p24" descr="offset_comp_267026.jpg"/>
          <p:cNvPicPr preferRelativeResize="0"/>
          <p:nvPr/>
        </p:nvPicPr>
        <p:blipFill rotWithShape="1">
          <a:blip r:embed="rId3">
            <a:alphaModFix/>
          </a:blip>
          <a:srcRect l="26515" t="26082" r="26312" b="8201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349" name="Google Shape;349;p25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50" name="Google Shape;350;p25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1" name="Google Shape;351;p25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2" name="Google Shape;352;p25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3" name="Google Shape;353;p25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4" name="Google Shape;354;p25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5" name="Google Shape;355;p25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6" name="Google Shape;356;p25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7" name="Google Shape;357;p25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8" name="Google Shape;358;p25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9" name="Google Shape;359;p25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0" name="Google Shape;360;p25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61" name="Google Shape;361;p25"/>
            <p:cNvCxnSpPr>
              <a:stCxn id="362" idx="7"/>
              <a:endCxn id="363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25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25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25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25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25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25"/>
            <p:cNvCxnSpPr>
              <a:stCxn id="356" idx="3"/>
              <a:endCxn id="363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25"/>
            <p:cNvCxnSpPr>
              <a:stCxn id="362" idx="3"/>
              <a:endCxn id="371" idx="7"/>
            </p:cNvCxnSpPr>
            <p:nvPr/>
          </p:nvCxnSpPr>
          <p:spPr>
            <a:xfrm rot="10800000" flipH="1">
              <a:off x="2307811" y="3249546"/>
              <a:ext cx="499500" cy="4752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25"/>
            <p:cNvCxnSpPr>
              <a:stCxn id="371" idx="5"/>
              <a:endCxn id="373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25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371" name="Google Shape;371;p25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25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76" name="Google Shape;376;p25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77" name="Google Shape;377;p25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8" name="Google Shape;378;p25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9" name="Google Shape;379;p25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0" name="Google Shape;380;p25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1" name="Google Shape;381;p25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2" name="Google Shape;382;p25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3" name="Google Shape;383;p25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4" name="Google Shape;384;p25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5" name="Google Shape;385;p25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6" name="Google Shape;386;p25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7" name="Google Shape;387;p25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88" name="Google Shape;388;p25"/>
              <p:cNvCxnSpPr>
                <a:stCxn id="389" idx="6"/>
                <a:endCxn id="390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" name="Google Shape;391;p25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" name="Google Shape;392;p25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Google Shape;393;p25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394;p25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25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25"/>
              <p:cNvCxnSpPr>
                <a:stCxn id="384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Google Shape;397;p25"/>
              <p:cNvCxnSpPr>
                <a:stCxn id="389" idx="3"/>
                <a:endCxn id="398" idx="7"/>
              </p:cNvCxnSpPr>
              <p:nvPr/>
            </p:nvCxnSpPr>
            <p:spPr>
              <a:xfrm rot="10800000" flipH="1">
                <a:off x="4792327" y="3664321"/>
                <a:ext cx="492600" cy="270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25"/>
              <p:cNvCxnSpPr>
                <a:stCxn id="398" idx="2"/>
                <a:endCxn id="400" idx="6"/>
              </p:cNvCxnSpPr>
              <p:nvPr/>
            </p:nvCxnSpPr>
            <p:spPr>
              <a:xfrm rot="10800000" flipH="1">
                <a:off x="5211997" y="3584730"/>
                <a:ext cx="528600" cy="109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25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8" name="Google Shape;398;p25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w="381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w="381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w="381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0" name="Google Shape;400;p25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25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403" name="Google Shape;403;p25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4" name="Google Shape;404;p25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5" name="Google Shape;405;p25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6" name="Google Shape;406;p25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7" name="Google Shape;407;p25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8" name="Google Shape;408;p25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9" name="Google Shape;409;p25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0" name="Google Shape;410;p25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1" name="Google Shape;411;p25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2" name="Google Shape;412;p25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3" name="Google Shape;413;p25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414" name="Google Shape;414;p25"/>
            <p:cNvCxnSpPr>
              <a:stCxn id="415" idx="7"/>
              <a:endCxn id="416" idx="6"/>
            </p:cNvCxnSpPr>
            <p:nvPr/>
          </p:nvCxnSpPr>
          <p:spPr>
            <a:xfrm rot="10800000" flipH="1">
              <a:off x="7552796" y="3180176"/>
              <a:ext cx="440700" cy="69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6" name="Google Shape;416;p25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7" name="Google Shape;417;p25"/>
            <p:cNvCxnSpPr>
              <a:stCxn id="418" idx="3"/>
              <a:endCxn id="419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25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25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25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25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25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25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5"/>
            <p:cNvCxnSpPr>
              <a:stCxn id="418" idx="7"/>
              <a:endCxn id="415" idx="7"/>
            </p:cNvCxnSpPr>
            <p:nvPr/>
          </p:nvCxnSpPr>
          <p:spPr>
            <a:xfrm rot="10800000" flipH="1">
              <a:off x="7108759" y="3249388"/>
              <a:ext cx="444000" cy="4149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5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15" name="Google Shape;415;p25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1184</Words>
  <Application>Microsoft Office PowerPoint</Application>
  <PresentationFormat>On-screen Show (16:9)</PresentationFormat>
  <Paragraphs>154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Lato</vt:lpstr>
      <vt:lpstr>Montserrat</vt:lpstr>
      <vt:lpstr>Average</vt:lpstr>
      <vt:lpstr>Roboto</vt:lpstr>
      <vt:lpstr>Focus</vt:lpstr>
      <vt:lpstr>Prototyping Presentation</vt:lpstr>
      <vt:lpstr>TOC</vt:lpstr>
      <vt:lpstr>Overview</vt:lpstr>
      <vt:lpstr>Understanding the problems</vt:lpstr>
      <vt:lpstr>Project objective</vt:lpstr>
      <vt:lpstr>Target audience</vt:lpstr>
      <vt:lpstr>Wendy Writer</vt:lpstr>
      <vt:lpstr>Berry Books</vt:lpstr>
      <vt:lpstr>Market trends</vt:lpstr>
      <vt:lpstr>Cycle diagram</vt:lpstr>
      <vt:lpstr>Introducing: Lorem ipsum</vt:lpstr>
      <vt:lpstr>Spotlight on desktop</vt:lpstr>
      <vt:lpstr>Spotlight on mobile</vt:lpstr>
      <vt:lpstr>Spotlight on landscape view on mobile</vt:lpstr>
      <vt:lpstr>Spotlight on wearables</vt:lpstr>
      <vt:lpstr>Spotlight on tablet</vt:lpstr>
      <vt:lpstr>Spotlight on landscape view on tablet</vt:lpstr>
      <vt:lpstr>Spotlight on wearables</vt:lpstr>
      <vt:lpstr>Spotlight on wearables</vt:lpstr>
      <vt:lpstr>Project timeline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Prototyping Presentation</dc:title>
  <cp:lastModifiedBy>UBCO Laptop</cp:lastModifiedBy>
  <cp:revision>3</cp:revision>
  <dcterms:modified xsi:type="dcterms:W3CDTF">2023-11-30T15:25:20Z</dcterms:modified>
</cp:coreProperties>
</file>